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9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6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9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8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4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8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4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7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6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3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889A-731A-40A6-9E64-EDF3A287186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7D4E-BF59-42CA-9755-7C6B92754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муниципального образования "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Светловский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городской округ" - детский сад № 2 "Светлячок»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образовательная ситуация</a:t>
            </a:r>
          </a:p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Деревья нашего города»</a:t>
            </a:r>
            <a:endParaRPr lang="ru-RU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39278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endPara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616530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34" y="5743545"/>
            <a:ext cx="54022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50"/>
            <a:ext cx="9144000" cy="692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949" y="116632"/>
            <a:ext cx="5642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616530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71287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представления детей о зимних изменениях в природе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изменение в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погоде (холодно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идет снег)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изменение в неживой природе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(листьев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деревьях нет)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учить детей составлять последовательную цепочку взаимосвязанных событий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учить узнавать и называть деревья, растущие</a:t>
            </a:r>
          </a:p>
          <a:p>
            <a:pPr>
              <a:spcAft>
                <a:spcPts val="4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нашем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городе (дуб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береза, ива)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конструктивные способности при составлении силуэтного  изображения елочки.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акрепить понятия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«один-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много»  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мышление, речевую активност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ь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воспитывать любовь к природе родного города и бережное отношение к ней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09" y="2301523"/>
            <a:ext cx="2671991" cy="38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404664"/>
            <a:ext cx="409324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/>
                <a:latin typeface="Times New Roman"/>
                <a:ea typeface="Calibri"/>
              </a:rPr>
              <a:t>Сюрпризный момент</a:t>
            </a:r>
          </a:p>
          <a:p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/>
              </a:rPr>
              <a:t>На экране появляется сорока, которая «слетает» к детям и приглашает их на прогулку по городу </a:t>
            </a:r>
            <a:endParaRPr lang="ru-RU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" y="2951951"/>
            <a:ext cx="4550663" cy="341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93" y="2968331"/>
            <a:ext cx="4528823" cy="3396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1" y="-179238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384"/>
            <a:ext cx="6120680" cy="4590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8434" y="4651710"/>
            <a:ext cx="6731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 На прогулке дети увидели  дерево без листочков и со снегом на ветвях.  Удивившейся сороке они рассказали о  зиме и о деревьях зимой</a:t>
            </a:r>
            <a:endParaRPr lang="ru-RU" sz="2400" b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59036" y="34150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" y="16024"/>
            <a:ext cx="4190256" cy="314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36" y="52882"/>
            <a:ext cx="4141112" cy="3105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3" y="3573016"/>
            <a:ext cx="4170495" cy="31278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54279" y="3784357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u="sng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Дидактическая игра</a:t>
            </a:r>
          </a:p>
          <a:p>
            <a:pPr lvl="0" algn="ctr"/>
            <a:r>
              <a:rPr lang="ru-RU" sz="2400" b="1" u="sng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 « Что сначала, что потом» </a:t>
            </a:r>
          </a:p>
          <a:p>
            <a:pPr lvl="0"/>
            <a:r>
              <a:rPr lang="ru-RU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( </a:t>
            </a:r>
            <a:r>
              <a:rPr lang="ru-RU" b="1" i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используются картинки с изображением дерева- весной, летом, осенью, зимой)</a:t>
            </a:r>
          </a:p>
          <a:p>
            <a:pPr lvl="0"/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</a:rPr>
              <a:t>Дети рассказали сороке, когда на деревьях есть листочки, а когда нет и какого они цвета </a:t>
            </a:r>
            <a:endParaRPr lang="ru-RU" sz="2400" b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7" y="3997"/>
            <a:ext cx="4365772" cy="3274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72" y="-4758"/>
            <a:ext cx="4389121" cy="3291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229" y="3432836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Дидактическая игра </a:t>
            </a:r>
          </a:p>
          <a:p>
            <a:pPr lvl="0" algn="ctr"/>
            <a:r>
              <a:rPr lang="ru-RU" sz="2400" b="1" u="sng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« Угадай какое дерево (ствол, ветки)»</a:t>
            </a:r>
          </a:p>
          <a:p>
            <a:pPr lvl="0" algn="ctr"/>
            <a:r>
              <a:rPr lang="ru-RU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(</a:t>
            </a:r>
            <a:r>
              <a:rPr lang="ru-RU" b="1" i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Используются иллюстрации деревьев без листиков – ДУБ, БЕРЕЗА, ИВА)</a:t>
            </a:r>
            <a:endParaRPr lang="ru-RU" b="1" i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/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</a:rPr>
              <a:t>Дети рассказывают </a:t>
            </a:r>
            <a:r>
              <a:rPr lang="ru-RU" sz="24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</a:rPr>
              <a:t>сороке, 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</a:rPr>
              <a:t>как можно узнать дерево без листочков зимой.  </a:t>
            </a:r>
          </a:p>
          <a:p>
            <a:pPr lvl="0"/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</a:rPr>
              <a:t>А рассматривая предложенные слайды, вспомнили, где у нас в городе растут эти деревья и, как они раньше ходили на экскурсию к этим деревьям</a:t>
            </a:r>
            <a:endParaRPr lang="ru-RU" sz="2400" b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0868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u="sng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Физминутка</a:t>
            </a:r>
            <a:endParaRPr lang="ru-RU" sz="2800" b="1" u="sng" dirty="0" smtClean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ctr"/>
            <a:r>
              <a:rPr lang="ru-RU" sz="2800" b="1" u="sng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Сорока-белобока </a:t>
            </a:r>
            <a:endParaRPr lang="ru-RU" sz="2800" b="1" u="sng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" y="17124"/>
            <a:ext cx="4555945" cy="3416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45" y="3418311"/>
            <a:ext cx="4573131" cy="34298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6" y="3434083"/>
            <a:ext cx="31702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7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978" y="4540634"/>
            <a:ext cx="5796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Задание от древнего дуба</a:t>
            </a:r>
          </a:p>
          <a:p>
            <a:pPr lvl="0"/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Для древнего 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дуба, 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дети выложили елочки из палочек </a:t>
            </a:r>
            <a:r>
              <a:rPr lang="ru-RU" sz="2400" b="1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Кюизенера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,</a:t>
            </a:r>
          </a:p>
          <a:p>
            <a:pPr lvl="0"/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«вернувшись 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с прогулки в детский </a:t>
            </a:r>
            <a:r>
              <a:rPr lang="ru-RU" sz="24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0070C0"/>
                </a:solidFill>
                <a:latin typeface="Times New Roman"/>
                <a:ea typeface="Calibri"/>
              </a:rPr>
              <a:t>сад»</a:t>
            </a:r>
            <a:endParaRPr lang="ru-RU" sz="2400" b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652120" cy="4239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69" y="1317429"/>
            <a:ext cx="3852031" cy="5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978" y="332656"/>
            <a:ext cx="25048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u="sng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Calibri"/>
              </a:rPr>
              <a:t>ВЫВОД: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977" y="1268760"/>
            <a:ext cx="845031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Интерес  детей к образовательной деятельности  был привлечён с помощью  сюрпризного  момента </a:t>
            </a: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– сороки (кукла бибабо связанная воспитателем).</a:t>
            </a:r>
            <a:endParaRPr lang="ru-RU" sz="2800" b="1" dirty="0">
              <a:solidFill>
                <a:srgbClr val="0070C0"/>
              </a:solidFill>
              <a:latin typeface="Constanti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Выполнены </a:t>
            </a:r>
            <a:r>
              <a:rPr lang="ru-RU" sz="2800" b="1" dirty="0">
                <a:solidFill>
                  <a:srgbClr val="0070C0"/>
                </a:solidFill>
                <a:latin typeface="Constantia"/>
              </a:rPr>
              <a:t>все поставленные </a:t>
            </a: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задачи.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Статические </a:t>
            </a:r>
            <a:r>
              <a:rPr lang="ru-RU" sz="2800" b="1" dirty="0">
                <a:solidFill>
                  <a:srgbClr val="0070C0"/>
                </a:solidFill>
                <a:latin typeface="Constantia"/>
              </a:rPr>
              <a:t>задания чередовались с </a:t>
            </a: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     динамическими</a:t>
            </a:r>
            <a:endParaRPr lang="ru-RU" sz="2800" b="1" dirty="0">
              <a:solidFill>
                <a:srgbClr val="0070C0"/>
              </a:solidFill>
              <a:latin typeface="Constanti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 На занятии активно использовала информационно-                             </a:t>
            </a:r>
            <a:r>
              <a:rPr lang="ru-RU" sz="2800" b="1" dirty="0">
                <a:solidFill>
                  <a:srgbClr val="0070C0"/>
                </a:solidFill>
                <a:latin typeface="Constantia"/>
              </a:rPr>
              <a:t>коммуникационные технологии</a:t>
            </a: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Constantia"/>
              </a:rPr>
              <a:t>Активизировался словарный запас, развивалась речь детей. </a:t>
            </a:r>
            <a:endParaRPr lang="ru-RU" sz="2800" b="1" dirty="0">
              <a:solidFill>
                <a:srgbClr val="0070C0"/>
              </a:solidFill>
              <a:latin typeface="Constantia"/>
            </a:endParaRPr>
          </a:p>
          <a:p>
            <a:pPr lvl="0"/>
            <a:endParaRPr lang="ru-RU" sz="2800" b="1" dirty="0">
              <a:solidFill>
                <a:srgbClr val="0070C0"/>
              </a:solidFill>
              <a:latin typeface="Constantia"/>
            </a:endParaRPr>
          </a:p>
          <a:p>
            <a:pPr lvl="0"/>
            <a:r>
              <a:rPr lang="ru-RU" sz="3600" dirty="0">
                <a:solidFill>
                  <a:srgbClr val="0070C0"/>
                </a:solidFill>
                <a:latin typeface="Constant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65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343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ASUS-PC</dc:creator>
  <cp:lastModifiedBy>Жанна</cp:lastModifiedBy>
  <cp:revision>17</cp:revision>
  <dcterms:created xsi:type="dcterms:W3CDTF">2016-05-09T13:20:09Z</dcterms:created>
  <dcterms:modified xsi:type="dcterms:W3CDTF">2016-05-29T18:32:35Z</dcterms:modified>
</cp:coreProperties>
</file>